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667A4-E946-43F5-BA03-AC8061256C94}" type="datetimeFigureOut">
              <a:rPr lang="ru-RU" smtClean="0"/>
              <a:t>12.04.2023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4A8BA-33A6-4279-8652-5F010FBDB10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8576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/>
              <a:t>Идет тестирование работы сайта.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Уважаемые посетители!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Скоро информация будет доступна.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Каталог продукции</dc:title>
  <dc:creator>User</dc:creator>
  <cp:lastModifiedBy>User</cp:lastModifiedBy>
  <cp:revision>4</cp:revision>
  <dcterms:created xsi:type="dcterms:W3CDTF">2023-04-12T06:43:17Z</dcterms:created>
  <dcterms:modified xsi:type="dcterms:W3CDTF">2023-04-12T06:46:38Z</dcterms:modified>
</cp:coreProperties>
</file>